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Urticaria-Angioedema-and-Anaphylaxis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Urticaria-Angioedema-and-Anaphylaxis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Urticaria-Angioedema-and-Anaphylaxis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Urticaria-Angioedema-and-Anaphylaxis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Urticaria-Angioedema-and-Anaphylaxis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Urticaria-Angioedema-and-Anaphylaxis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Urticaria-Angioedema-and-Anaphylaxis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Urticaria-Angioedema-and-Anaphylaxis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Urticaria-Angioedema-and-Anaphylaxis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Urticaria-Angioedema-and-Anaphylaxis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Urticaria-Angioedema-and-Anaphylaxis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Urticaria-Angioedema-and-Anaphylaxis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Urticaria-Angioedema-and-Anaphylaxis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Urticaria-Angioedema-and-Anaphylaxis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Urticaria-Angioedema-and-Anaphylaxis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Urticaria-Angioedema-and-Anaphylaxis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Urticaria-Angioedema-and-Anaphylaxis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Urticaria-Angioedema-and-Anaphylaxis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Urticaria-Angioedema-and-Anaphylaxis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Urticaria-Angioedema-and-Anaphylaxis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Urticaria-Angioedema-and-Anaphylaxis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Urticaria-Angioedema-and-Anaphylaxis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Urticaria-Angioedema-and-Anaphylaxis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Urticaria-Angioedema-and-Anaphylaxis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Urticaria-Angioedema-and-Anaphylaxis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Urticaria-Angioedema-and-Anaphylaxis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Urticaria-Angioedema-and-Anaphylaxis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Urticaria-Angioedema-and-Anaphylaxis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Urticaria-Angioedema-and-Anaphylaxis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Urticaria-Angioedema-and-Anaphylaxis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Urticaria-Angioedema-and-Anaphylaxis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Urticaria-Angioedema-and-Anaphylaxis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Urticaria-Angioedema-and-Anaphylaxis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Urticaria-Angioedema-and-Anaphylaxis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Urticaria-Angioedema-and-Anaphylaxis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Urticaria-Angioedema-and-Anaphylaxis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Urticaria-Angioedema-and-Anaphylaxis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Urticaria-Angioedema-and-Anaphylaxis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Urticaria-Angioedema-and-Anaphylaxis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Urticaria-Angioedema-and-Anaphylaxis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Urticaria-Angioedema-and-Anaphylaxis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Urticaria-Angioedema-and-Anaphylaxis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Urticaria-Angioedema-and-Anaphylaxis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Urticaria-Angioedema-and-Anaphylaxis-pptx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Urticaria-Angioedema-and-Anaphylaxis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Urticaria-Angioedema-and-Anaphylaxis-pptx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Urticaria-Angioedema-and-Anaphylaxis-pptx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Urticaria-Angioedema-and-Anaphylaxis-pptx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Urticaria-Angioedema-and-Anaphylaxis-pptx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Urticaria-Angioedema-and-Anaphylaxis-pptx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Urticaria-Angioedema-and-Anaphylaxis-pptx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Urticaria-Angioedema-and-Anaphylaxis-pptx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Urticaria-Angioedema-and-Anaphylaxis-pptx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Urticaria-Angioedema-and-Anaphylaxis-pptx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Urticaria-Angioedema-and-Anaphylaxis-pptx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Urticaria-Angioedema-and-Anaphylaxis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Urticaria-Angioedema-and-Anaphylaxis-pptx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Urticaria-Angioedema-and-Anaphylaxis-pptx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Urticaria-Angioedema-and-Anaphylaxis-pptx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Urticaria-Angioedema-and-Anaphylaxis-pptx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Urticaria-Angioedema-and-Anaphylaxis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Urticaria-Angioedema-and-Anaphylaxis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Urticaria-Angioedema-and-Anaphylaxis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2025-02-10T10:27:55Z</dcterms:modified>
  <cp:category/>
</cp:coreProperties>
</file>